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01544-B58B-4834-A720-9C0522810EEA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C5681-5216-4F7A-A96B-4270D74DE4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C5681-5216-4F7A-A96B-4270D74DE4E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79;&#1080;&#1084;&#1091;&#1102;&#1097;&#1080;&#1077;%20&#1087;&#1090;&#1080;&#1094;&#1099;\&#1079;&#1074;&#1091;&#1082;&#1080;%20&#1087;&#1090;&#1080;&#1094;\zvuk-vorony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79;&#1080;&#1084;&#1091;&#1102;&#1097;&#1080;&#1077;%20&#1087;&#1090;&#1080;&#1094;&#1099;\&#1079;&#1074;&#1091;&#1082;&#1080;%20&#1087;&#1090;&#1080;&#1094;\zvuk-vorobja-korotkij.mp3" TargetMode="Externa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079;&#1080;&#1084;&#1091;&#1102;&#1097;&#1080;&#1077;%20&#1087;&#1090;&#1080;&#1094;&#1099;\&#1079;&#1074;&#1091;&#1082;&#1080;%20&#1087;&#1090;&#1080;&#1094;\zvuk-sinicy.mp3" TargetMode="Externa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Зимующие птицы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481608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Подготовила: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Хутокогир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К. Д.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04864"/>
            <a:ext cx="662473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72816"/>
            <a:ext cx="6660231" cy="443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28800"/>
            <a:ext cx="6552728" cy="476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2060848"/>
            <a:ext cx="6192688" cy="3954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zvuk-voron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27584" y="60932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8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зимующие птицы\slide_1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068960"/>
            <a:ext cx="4032448" cy="2686764"/>
          </a:xfrm>
          <a:prstGeom prst="rect">
            <a:avLst/>
          </a:prstGeom>
          <a:noFill/>
        </p:spPr>
      </p:pic>
      <p:pic>
        <p:nvPicPr>
          <p:cNvPr id="5" name="zvuk-vorobja-korotkij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5576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6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User\Desktop\зимующие птицы\slide_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009" y="1268760"/>
            <a:ext cx="7550415" cy="51652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420888"/>
            <a:ext cx="4680520" cy="327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zvuk-sinic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043608" y="587727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61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10</Words>
  <Application>Microsoft Office PowerPoint</Application>
  <PresentationFormat>Экран (4:3)</PresentationFormat>
  <Paragraphs>3</Paragraphs>
  <Slides>8</Slides>
  <Notes>1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Зимующие птицы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Зимующие птицы</dc:title>
  <dc:creator>Пользователь</dc:creator>
  <cp:lastModifiedBy>Пользователь</cp:lastModifiedBy>
  <cp:revision>7</cp:revision>
  <dcterms:created xsi:type="dcterms:W3CDTF">2022-01-27T06:46:20Z</dcterms:created>
  <dcterms:modified xsi:type="dcterms:W3CDTF">2022-02-16T05:58:09Z</dcterms:modified>
</cp:coreProperties>
</file>